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5" r:id="rId2"/>
    <p:sldId id="262" r:id="rId3"/>
    <p:sldId id="264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366D8-A13D-41E2-9A34-5361A9356E36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0422C-7C48-4D00-8ED4-2BAF0CAFA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42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F923A-FD42-4745-8256-33A5CD86D494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B36E8-FA4E-4338-8FE2-021CAAFAA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7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B36E8-FA4E-4338-8FE2-021CAAFAAD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7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9/13/2017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5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8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74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0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068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8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4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1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9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9/13/2017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8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Clase 802</a:t>
            </a:r>
            <a:br>
              <a:rPr lang="en-US" sz="4400" dirty="0" smtClean="0"/>
            </a:br>
            <a:r>
              <a:rPr lang="en-US" sz="4400" dirty="0" smtClean="0"/>
              <a:t>La fecha es 14 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2017</a:t>
            </a:r>
            <a:endParaRPr lang="en-US" sz="4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47800"/>
            <a:ext cx="8229600" cy="54102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mtClean="0">
                <a:solidFill>
                  <a:srgbClr val="FF0000"/>
                </a:solidFill>
              </a:rPr>
              <a:t>Propósito # 3: </a:t>
            </a:r>
            <a:r>
              <a:rPr lang="es-ES_tradnl" smtClean="0"/>
              <a:t>¿Cómo continuamos el repaso?</a:t>
            </a:r>
          </a:p>
          <a:p>
            <a:pPr marL="0" indent="0">
              <a:buFont typeface="Wingdings" pitchFamily="2" charset="2"/>
              <a:buNone/>
            </a:pPr>
            <a:r>
              <a:rPr lang="en-US" i="1" smtClean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smtClean="0"/>
          </a:p>
          <a:p>
            <a:pPr marL="0" indent="0">
              <a:buFont typeface="Wingdings" pitchFamily="2" charset="2"/>
              <a:buNone/>
            </a:pPr>
            <a:r>
              <a:rPr lang="es-ES_tradnl" smtClean="0">
                <a:solidFill>
                  <a:srgbClr val="FF0000"/>
                </a:solidFill>
              </a:rPr>
              <a:t>Actividad Inicial: </a:t>
            </a: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Escribe en español.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Who?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Whom? </a:t>
            </a:r>
            <a:r>
              <a:rPr lang="es-ES_tradnl" i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(more than 1)</a:t>
            </a:r>
            <a:endParaRPr lang="es-ES_tradnl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Which?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Which?</a:t>
            </a:r>
            <a:r>
              <a:rPr lang="es-ES_tradnl" i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(plural)</a:t>
            </a:r>
            <a:endParaRPr lang="es-ES_tradnl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Where?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where?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many?</a:t>
            </a:r>
          </a:p>
          <a:p>
            <a:pPr marL="457200" indent="-457200">
              <a:buFont typeface="+mj-lt"/>
              <a:buAutoNum type="arabicPeriod"/>
            </a:pPr>
            <a:endParaRPr lang="es-ES_tradnl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80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4381500" y="2590800"/>
            <a:ext cx="647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4038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67200" y="3657599"/>
            <a:ext cx="457200" cy="4433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1.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2.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3.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733800" y="3048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4.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5.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6.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927764" y="3948544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7.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114800" y="2514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8.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9.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sz="half" idx="1"/>
          </p:nvPr>
        </p:nvSpPr>
        <p:spPr>
          <a:xfrm>
            <a:off x="76200" y="1524000"/>
            <a:ext cx="4038600" cy="4525963"/>
          </a:xfrm>
        </p:spPr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mapa</a:t>
            </a:r>
            <a:r>
              <a:rPr lang="en-US" dirty="0" smtClean="0"/>
              <a:t>, </a:t>
            </a: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 de America del Sur.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85800" y="3109452"/>
            <a:ext cx="1981200" cy="707886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latin typeface="Verdana" pitchFamily="34" charset="0"/>
              </a:rPr>
              <a:t>America</a:t>
            </a:r>
            <a:r>
              <a:rPr lang="es-ES_tradnl" altLang="en-US" sz="2000" b="1" dirty="0"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Sur </a:t>
            </a:r>
            <a:endParaRPr lang="es-ES_tradnl" altLang="en-US" sz="2000" b="1" u="sng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Dé</a:t>
            </a:r>
            <a:r>
              <a:rPr lang="en-US" dirty="0" smtClean="0"/>
              <a:t> que </a:t>
            </a:r>
            <a:r>
              <a:rPr lang="en-US" dirty="0" err="1" smtClean="0"/>
              <a:t>nacionalidad</a:t>
            </a:r>
            <a:r>
              <a:rPr lang="en-US" dirty="0" smtClean="0"/>
              <a:t> es Mariana Valdez?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es alumna?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1" t="13897" r="60933" b="19131"/>
          <a:stretch/>
        </p:blipFill>
        <p:spPr bwMode="auto">
          <a:xfrm>
            <a:off x="304800" y="1153448"/>
            <a:ext cx="3581400" cy="572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04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3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TEXTO:</a:t>
            </a:r>
          </a:p>
          <a:p>
            <a:r>
              <a:rPr lang="en-US" dirty="0" smtClean="0"/>
              <a:t>Lee pg. R5</a:t>
            </a:r>
          </a:p>
          <a:p>
            <a:r>
              <a:rPr lang="en-US" u="sng" dirty="0" err="1" smtClean="0"/>
              <a:t>Copia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i="1" dirty="0" err="1" smtClean="0"/>
              <a:t>Comprendes</a:t>
            </a:r>
            <a:r>
              <a:rPr lang="en-US" dirty="0" smtClean="0"/>
              <a:t> p. R5</a:t>
            </a:r>
          </a:p>
          <a:p>
            <a:r>
              <a:rPr lang="en-US" dirty="0" smtClean="0"/>
              <a:t>Cover TEXTBOOK and RE-COVER Workbook by NO LATER than MONDAY, SEPT. 18!</a:t>
            </a:r>
          </a:p>
        </p:txBody>
      </p:sp>
    </p:spTree>
    <p:extLst>
      <p:ext uri="{BB962C8B-B14F-4D97-AF65-F5344CB8AC3E}">
        <p14:creationId xmlns:p14="http://schemas.microsoft.com/office/powerpoint/2010/main" val="8610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4381500" y="2590800"/>
            <a:ext cx="647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4038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67200" y="3657599"/>
            <a:ext cx="457200" cy="4433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1.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2.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3.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733800" y="3048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4.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5.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6.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927764" y="3948544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7.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114800" y="2514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8.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9.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sz="half" idx="1"/>
          </p:nvPr>
        </p:nvSpPr>
        <p:spPr>
          <a:xfrm>
            <a:off x="76200" y="1524000"/>
            <a:ext cx="4038600" cy="4525963"/>
          </a:xfrm>
        </p:spPr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mapa</a:t>
            </a:r>
            <a:r>
              <a:rPr lang="en-US" dirty="0" smtClean="0"/>
              <a:t>, </a:t>
            </a: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 de America del Sur.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11664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85800" y="3109452"/>
            <a:ext cx="1981200" cy="707886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latin typeface="Verdana" pitchFamily="34" charset="0"/>
              </a:rPr>
              <a:t>America</a:t>
            </a:r>
            <a:r>
              <a:rPr lang="es-ES_tradnl" altLang="en-US" sz="2000" b="1" dirty="0"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Sur 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76200" y="152400"/>
            <a:ext cx="91725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Nombre</a:t>
            </a:r>
            <a:r>
              <a:rPr lang="en-US" sz="2600" dirty="0" smtClean="0"/>
              <a:t>: ______________      </a:t>
            </a:r>
            <a:r>
              <a:rPr lang="en-US" sz="2600" dirty="0" err="1" smtClean="0"/>
              <a:t>Proposito</a:t>
            </a:r>
            <a:r>
              <a:rPr lang="en-US" sz="2600" dirty="0" smtClean="0"/>
              <a:t> 3            Fecha: ________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997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2187</TotalTime>
  <Words>205</Words>
  <Application>Microsoft Office PowerPoint</Application>
  <PresentationFormat>On-screen Show (4:3)</PresentationFormat>
  <Paragraphs>57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Decatur</vt:lpstr>
      <vt:lpstr>Me llamo_______________   Clase 802 La fecha es 14 de septiembre del 2017</vt:lpstr>
      <vt:lpstr>Repaso de geografia</vt:lpstr>
      <vt:lpstr>Ejercicios de Repaso</vt:lpstr>
      <vt:lpstr>Tarea # 3</vt:lpstr>
      <vt:lpstr>Repaso de geografia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17 de septiembre del 2015</dc:title>
  <dc:creator>Helen Zumaeta</dc:creator>
  <cp:lastModifiedBy>Helen Zumaeta</cp:lastModifiedBy>
  <cp:revision>19</cp:revision>
  <cp:lastPrinted>2017-09-14T13:25:08Z</cp:lastPrinted>
  <dcterms:created xsi:type="dcterms:W3CDTF">2015-09-16T20:04:43Z</dcterms:created>
  <dcterms:modified xsi:type="dcterms:W3CDTF">2017-09-14T13:27:39Z</dcterms:modified>
</cp:coreProperties>
</file>